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415" r:id="rId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FF"/>
    <a:srgbClr val="990000"/>
    <a:srgbClr val="006C31"/>
    <a:srgbClr val="CC6600"/>
    <a:srgbClr val="000099"/>
    <a:srgbClr val="66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BDAC4-D23C-4114-A914-7A7ED3E66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F53C-9CD8-4DA4-8039-7717C9E37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13D49-F959-450A-BD46-3A7695639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6F73-2ACF-47B5-BA00-F9A5A95F1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89AC6-44E7-4A5C-BC04-BCBB48870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0B38E-DC34-41CA-83FC-BF2552079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1FF8F-991F-4F65-8CDD-0DF348DFA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64F32-C8A2-4164-9184-50BD97D1E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B3BF-7D44-4C2B-B79D-6874F19FB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6056-B0C8-4A02-829B-0076D78B9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1B53C-A929-425D-A098-4961704CF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C0A37B-83F0-4354-AF69-910A84BC1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850106"/>
          </a:xfrm>
        </p:spPr>
        <p:txBody>
          <a:bodyPr/>
          <a:lstStyle/>
          <a:p>
            <a:r>
              <a:rPr lang="ru-RU" sz="2600" b="1" dirty="0" smtClean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Психолого-педагогическое сопровождение семьи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467544" y="2492896"/>
            <a:ext cx="4040188" cy="432048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Учебные дисциплины</a:t>
            </a:r>
            <a:endParaRPr lang="ru-RU" sz="2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12776"/>
            <a:ext cx="1413238" cy="942895"/>
          </a:xfrm>
        </p:spPr>
      </p:pic>
      <p:sp>
        <p:nvSpPr>
          <p:cNvPr id="17" name="Текст 16"/>
          <p:cNvSpPr>
            <a:spLocks noGrp="1"/>
          </p:cNvSpPr>
          <p:nvPr>
            <p:ph type="body" sz="quarter" idx="3"/>
          </p:nvPr>
        </p:nvSpPr>
        <p:spPr>
          <a:xfrm>
            <a:off x="4572000" y="1268760"/>
            <a:ext cx="4041775" cy="453727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Результаты обучения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4"/>
          </p:nvPr>
        </p:nvSpPr>
        <p:spPr>
          <a:xfrm>
            <a:off x="4788023" y="1844824"/>
            <a:ext cx="3816425" cy="3951288"/>
          </a:xfrm>
        </p:spPr>
        <p:txBody>
          <a:bodyPr/>
          <a:lstStyle/>
          <a:p>
            <a:r>
              <a:rPr 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освоите новые психодиагностические методики работы с семьей</a:t>
            </a:r>
          </a:p>
          <a:p>
            <a:r>
              <a:rPr 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научитесь проводить психолого-педагогическую диагностику семейного неблагополучия </a:t>
            </a:r>
          </a:p>
          <a:p>
            <a:r>
              <a:rPr 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сможете консультировать родителей и детей </a:t>
            </a:r>
          </a:p>
          <a:p>
            <a:r>
              <a:rPr 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получите опыт разработки программ психолого-педагогической помощи семье </a:t>
            </a:r>
          </a:p>
          <a:p>
            <a:r>
              <a:rPr 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узнаете  методы оценки эффективности программ психолого-педагогической помощи семье</a:t>
            </a:r>
            <a:endParaRPr lang="ru-RU" dirty="0"/>
          </a:p>
        </p:txBody>
      </p:sp>
      <p:sp>
        <p:nvSpPr>
          <p:cNvPr id="19" name="Текст 15"/>
          <p:cNvSpPr txBox="1">
            <a:spLocks/>
          </p:cNvSpPr>
          <p:nvPr/>
        </p:nvSpPr>
        <p:spPr bwMode="auto">
          <a:xfrm>
            <a:off x="539552" y="2852936"/>
            <a:ext cx="38164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Социально-психологические особенности современной семьи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Диагностика семейного неблагополучия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Психолого-педагогическая помощь  семье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Сергей\Desktop\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996952"/>
            <a:ext cx="1728192" cy="1152951"/>
          </a:xfrm>
          <a:prstGeom prst="rect">
            <a:avLst/>
          </a:prstGeom>
          <a:noFill/>
        </p:spPr>
      </p:pic>
      <p:pic>
        <p:nvPicPr>
          <p:cNvPr id="20483" name="Picture 3" descr="C:\Users\Сергей\Desktop\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509120"/>
            <a:ext cx="1728192" cy="1152951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06090"/>
          </a:xfrm>
        </p:spPr>
        <p:txBody>
          <a:bodyPr/>
          <a:lstStyle/>
          <a:p>
            <a:r>
              <a:rPr lang="ru-RU" sz="2600" b="1" dirty="0" smtClean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Вы  открываете  СЕМЬЕ  двери  в  СЧАСТЬЕ  !</a:t>
            </a:r>
            <a:endParaRPr lang="ru-RU" sz="2600" b="1" dirty="0">
              <a:solidFill>
                <a:srgbClr val="80000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187624" y="1052736"/>
            <a:ext cx="2880320" cy="5400600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плоченность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пора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оддержка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адость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тветственность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ерность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ткрытость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изнерадостность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оверие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динодушие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адежность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нтегрированность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диномыслие</a:t>
            </a:r>
            <a:endParaRPr lang="ru-RU" sz="2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5"/>
          <p:cNvSpPr txBox="1">
            <a:spLocks/>
          </p:cNvSpPr>
          <p:nvPr/>
        </p:nvSpPr>
        <p:spPr bwMode="auto">
          <a:xfrm>
            <a:off x="3995936" y="2204864"/>
            <a:ext cx="194421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частье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2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kern="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динство</a:t>
            </a:r>
            <a:endParaRPr lang="ru-RU" sz="2200" kern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удрость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2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скренность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4" name="Содержимое 13" descr="сс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427984" y="3501008"/>
            <a:ext cx="288032" cy="288032"/>
          </a:xfrm>
        </p:spPr>
      </p:pic>
      <p:pic>
        <p:nvPicPr>
          <p:cNvPr id="20484" name="Picture 4" descr="C:\Users\Сергей\Desktop\ыы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484784"/>
            <a:ext cx="1726267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5998</TotalTime>
  <Words>93</Words>
  <Application>Microsoft Office PowerPoint</Application>
  <PresentationFormat>Экран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Cambria</vt:lpstr>
      <vt:lpstr>Times New Roman</vt:lpstr>
      <vt:lpstr>Оформление по умолчанию</vt:lpstr>
      <vt:lpstr>Психолого-педагогическое сопровождение семьи</vt:lpstr>
      <vt:lpstr>Вы  открываете  СЕМЬЕ  двери  в  СЧАСТЬЕ 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общение</dc:title>
  <dc:creator>1</dc:creator>
  <cp:lastModifiedBy>Капустян Лариса Анатольевна</cp:lastModifiedBy>
  <cp:revision>466</cp:revision>
  <dcterms:created xsi:type="dcterms:W3CDTF">2014-01-22T08:14:12Z</dcterms:created>
  <dcterms:modified xsi:type="dcterms:W3CDTF">2023-02-28T02:54:12Z</dcterms:modified>
</cp:coreProperties>
</file>