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1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2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8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3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0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2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9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5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7DBF-1F2F-4487-8987-61DCC804405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CE071-D4E8-47ED-824E-B1B65CD4F9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30616" cy="36724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Дополнительный профессиональный модуль 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7300" b="1" dirty="0" err="1" smtClean="0">
                <a:solidFill>
                  <a:schemeClr val="accent2"/>
                </a:solidFill>
                <a:effectLst/>
                <a:ea typeface="Calibri"/>
              </a:rPr>
              <a:t>s</a:t>
            </a:r>
            <a:r>
              <a:rPr lang="ru-RU" sz="6000" b="1" dirty="0" err="1" smtClean="0">
                <a:solidFill>
                  <a:schemeClr val="accent2"/>
                </a:solidFill>
                <a:effectLst/>
                <a:ea typeface="Calibri"/>
              </a:rPr>
              <a:t>oft</a:t>
            </a:r>
            <a:r>
              <a:rPr lang="ru-RU" sz="6000" b="1" dirty="0" smtClean="0">
                <a:solidFill>
                  <a:schemeClr val="accent2"/>
                </a:solidFill>
                <a:effectLst/>
                <a:ea typeface="Calibri"/>
              </a:rPr>
              <a:t> </a:t>
            </a:r>
            <a:r>
              <a:rPr lang="ru-RU" sz="6000" b="1" dirty="0" err="1" smtClean="0">
                <a:solidFill>
                  <a:schemeClr val="accent2"/>
                </a:solidFill>
                <a:effectLst/>
                <a:ea typeface="Calibri"/>
              </a:rPr>
              <a:t>skills</a:t>
            </a:r>
            <a:r>
              <a:rPr lang="ru-RU" sz="6000" b="1" dirty="0" smtClean="0">
                <a:solidFill>
                  <a:schemeClr val="accent2"/>
                </a:solidFill>
                <a:effectLst/>
                <a:ea typeface="Calibri"/>
              </a:rPr>
              <a:t> </a:t>
            </a:r>
            <a:br>
              <a:rPr lang="ru-RU" sz="6000" b="1" dirty="0" smtClean="0">
                <a:solidFill>
                  <a:schemeClr val="accent2"/>
                </a:solidFill>
                <a:effectLst/>
                <a:ea typeface="Calibri"/>
              </a:rPr>
            </a:br>
            <a:r>
              <a:rPr lang="ru-RU" sz="6000" b="1" dirty="0" smtClean="0">
                <a:solidFill>
                  <a:schemeClr val="accent2"/>
                </a:solidFill>
                <a:effectLst/>
                <a:ea typeface="Calibri"/>
              </a:rPr>
              <a:t>современного педагога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005064"/>
            <a:ext cx="58293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37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848872" cy="6408712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цель</a:t>
            </a:r>
            <a:b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формирование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soft</a:t>
            </a: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skills</a:t>
            </a: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(гибких навыков) профессионала:</a:t>
            </a:r>
            <a:r>
              <a:rPr lang="ru-RU" sz="2700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ru-RU" sz="2700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коммуникативная компетентность </a:t>
            </a: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умение работать в команде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управлять временем</a:t>
            </a: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rgbClr val="4F81BD"/>
                </a:solidFill>
                <a:latin typeface="Arial" pitchFamily="34" charset="0"/>
                <a:ea typeface="Calibri"/>
                <a:cs typeface="Arial" pitchFamily="34" charset="0"/>
              </a:rPr>
              <a:t>гибкость </a:t>
            </a:r>
            <a:r>
              <a:rPr lang="ru-RU" sz="2700" b="1" dirty="0">
                <a:solidFill>
                  <a:srgbClr val="4F81BD"/>
                </a:solidFill>
                <a:latin typeface="Arial" pitchFamily="34" charset="0"/>
                <a:ea typeface="Calibri"/>
                <a:cs typeface="Arial" pitchFamily="34" charset="0"/>
              </a:rPr>
              <a:t>мышления</a:t>
            </a: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ru-RU" sz="27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креативность</a:t>
            </a:r>
            <a:r>
              <a:rPr lang="ru-RU" sz="28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4149080"/>
            <a:ext cx="2816808" cy="2677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26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963" y="332656"/>
            <a:ext cx="6853237" cy="439248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Дополнительный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профессиональный модуль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b="1" dirty="0" err="1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s</a:t>
            </a:r>
            <a:r>
              <a:rPr lang="ru-RU" sz="2800" b="1" dirty="0" err="1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oft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skills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современного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педагога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включает дисциплины: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800" dirty="0" smtClean="0"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2304256" cy="187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820891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60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2736304" cy="38164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    </a:t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000" b="1" u="sng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результаты </a:t>
            </a:r>
            <a:br>
              <a:rPr lang="ru-RU" sz="3000" b="1" u="sng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000" b="1" u="sng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000" b="1" u="sng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000" b="1" u="sng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обучения</a:t>
            </a:r>
            <a:r>
              <a:rPr lang="ru-RU" sz="2400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dirty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br>
              <a:rPr lang="ru-RU" sz="2400" dirty="0" smtClean="0">
                <a:solidFill>
                  <a:schemeClr val="accent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800" dirty="0" smtClean="0"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4664"/>
            <a:ext cx="6120680" cy="63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48680"/>
            <a:ext cx="250033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39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518457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751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Дополнительный профессиональный модуль  soft skills  современного педагога</vt:lpstr>
      <vt:lpstr>  цель  формирование  soft skills (гибких навыков) профессионала:   коммуникативная компетентность    умение работать в команде  управлять временем  гибкость мышления   креативность  </vt:lpstr>
      <vt:lpstr>       Дополнительный профессиональный модуль  soft skills  современного педагога  включает дисциплины:      </vt:lpstr>
      <vt:lpstr>            результаты   обучения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Дополнительный профессиональный модуль soft skills современного педагога</dc:title>
  <dc:creator>Елена Александровна</dc:creator>
  <cp:lastModifiedBy>Капустян Лариса Анатольевна</cp:lastModifiedBy>
  <cp:revision>8</cp:revision>
  <dcterms:created xsi:type="dcterms:W3CDTF">2023-02-18T21:11:43Z</dcterms:created>
  <dcterms:modified xsi:type="dcterms:W3CDTF">2023-02-28T02:53:53Z</dcterms:modified>
</cp:coreProperties>
</file>